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0" r:id="rId6"/>
    <p:sldId id="264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92A1A-0CA8-4F43-87B3-788A92C0E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8C1CEE-E72A-4480-97CE-A30188D02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1C8D24-C028-4264-9B67-19B26602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D668AF-0AD7-4C33-8139-2D52160D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12BBB4-3885-47F6-8A74-4D17417B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9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F6A66-6D07-4276-8605-342E4290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883A25-C180-4C63-9B8C-01D0ACBBA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1CADAD-D40B-4AB5-AA08-DBA66A61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0D34D2-F662-4BD9-AA5A-DF75CAD3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C9A000-0345-4F57-BF13-B3262852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0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F9CE0F0-0E21-4762-ADFB-DEE3CC036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551468B-BDFF-46F1-9880-6B9208DE9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ABAA19-F763-45AD-8DB3-188C9B07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C45799-D1CA-4BCB-ADE9-7B7CA3F4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236A19-9F5D-436F-A1DD-A247F182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66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5B838-1108-4BB4-9B35-E4AC833A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00C07B-01C7-41AA-9F9E-31E44E81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696F9F-AE8A-4784-9460-51DF2ACB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C79414-A75E-44A0-9999-609E56DF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2152F9-F598-44F7-B744-98457B19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45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81473-9ACD-4F2C-BCC6-CE5BC37E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73151E8-5771-47F3-9C64-8CD687126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D7EA4E-2207-45F5-9DB7-3A5D02B2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373FA6-3B98-4C40-B4B8-1F5AC07D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942E8-294D-4824-A02D-6D6B24A1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61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F150C-E9AF-4A14-A1A3-AE849583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D2D15D-E07E-4FF8-B9D8-1E496F3C6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724C8D5-5F1E-42EB-9AE9-16F9C5F3F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B0FFF1-CA28-4FB2-BDEA-0310B970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CCE8E8-FC2C-4AF3-8DF3-39936EAD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597415-8D42-4488-A26C-F0438635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57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668BD-95C2-4B6A-A30E-E174BC09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796407-D219-4785-8E8B-FFB55ABA0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40BBCC9-F762-4688-B8CF-4E2337EDC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C242DD4-5D66-4338-B66A-0BC67B838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517FF42-DE72-4B7A-A269-C761BA213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60DF6C9-4800-47C4-8017-F9A97938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CE5082F-14D0-439E-8308-93F4DE73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017970F-48F9-4C02-BA63-81AAE077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46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62881-AB75-4D66-A348-20BBDBC7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27D517-182F-4974-8C51-EA10C7C3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A9999A-E560-4045-BCC6-EF08F1B4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4263B2-1F2E-4166-850E-2DB611E4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43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6A57453-4D6B-4A2D-8DFF-330185AE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ED7160-6A68-4013-A45B-99253D2C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93AEA5-5F10-4058-8F2C-AF5183BF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4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CF6B0-81B6-4C8D-8FC9-170F13AE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4B8700-DA2B-40EB-97BB-538B001A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EF33C12-DD94-4CF4-8D0F-190C44D69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FBF0BB-A471-438F-822C-20409F27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F2CB28-9FB7-4216-A346-A0EBF9F2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6B5CCA-5FAF-413D-A3C2-9B784AE1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09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09310-DF53-4230-B821-900A61DF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BBDBF5-8452-4925-A7DE-AE14AAEDF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D2E3F00-1B10-4DA9-A479-F343DCD05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943D42-CA03-4E2B-BE54-D866C91F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F8738C-6982-41D0-884D-506C7045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F2D655-4DA9-437E-93E1-8753D78C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13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380D564-B24B-4A08-BDDB-720AA191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959100C-0A7F-489E-8669-809F5CF5B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E41759-4737-41C6-91CB-937ACBC5B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5A3C-ADDE-47A9-9B7B-78CFE6B69CA2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CABF63-EB18-4A94-8C55-E89DF5F1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03B0AF-6152-4638-BF6F-FABDDB613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66419-5027-45F0-8198-315942668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Prezentace ze stáže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BE9DAA-BBF1-4180-9632-45F368E2D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Chorvatsko, Split</a:t>
            </a:r>
          </a:p>
          <a:p>
            <a:r>
              <a:rPr lang="cs-CZ" dirty="0"/>
              <a:t>5. – 8. 6. 2022</a:t>
            </a:r>
          </a:p>
          <a:p>
            <a:r>
              <a:rPr lang="cs-CZ" dirty="0"/>
              <a:t>Mgr. Lenka </a:t>
            </a:r>
            <a:r>
              <a:rPr lang="cs-CZ" dirty="0" err="1"/>
              <a:t>Kargerová</a:t>
            </a:r>
            <a:endParaRPr lang="cs-CZ" dirty="0"/>
          </a:p>
        </p:txBody>
      </p:sp>
      <p:pic>
        <p:nvPicPr>
          <p:cNvPr id="1026" name="Picture 2" descr="Publicita - penizeproprahu">
            <a:extLst>
              <a:ext uri="{FF2B5EF4-FFF2-40B4-BE49-F238E27FC236}">
                <a16:creationId xmlns:a16="http://schemas.microsoft.com/office/drawing/2014/main" id="{4CC81F7D-98D4-45AD-874E-B8325AF17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86" y="420760"/>
            <a:ext cx="4959628" cy="7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2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961E5-90FD-425A-8FE8-8EF483CE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charakteristika navštívené školy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2E7C4C-A21A-4813-8F3F-D0E52E1AC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Osnovna</a:t>
            </a:r>
            <a:r>
              <a:rPr lang="cs-CZ" dirty="0"/>
              <a:t> škola </a:t>
            </a:r>
            <a:r>
              <a:rPr lang="cs-CZ" dirty="0" err="1"/>
              <a:t>Mertojak</a:t>
            </a:r>
            <a:r>
              <a:rPr lang="cs-CZ" dirty="0"/>
              <a:t>, Doverská Ul. 44, Split, škola leží mimo centrum cestovního ruchu</a:t>
            </a:r>
          </a:p>
          <a:p>
            <a:r>
              <a:rPr lang="cs-CZ" dirty="0"/>
              <a:t>České a chorvatské školství je velice podobné, mají podobnou strukturu hodin, začínají stejně, rozdíl – směnné vyučování</a:t>
            </a:r>
          </a:p>
          <a:p>
            <a:r>
              <a:rPr lang="cs-CZ" dirty="0"/>
              <a:t>V současné době má škola 3 žáky s OMJ, 1 Ukrajinec, 2 Brazilci</a:t>
            </a:r>
          </a:p>
          <a:p>
            <a:r>
              <a:rPr lang="cs-CZ" dirty="0"/>
              <a:t>Speciální podpora 2x70hodin chorvatštiny, žáci s OMJ jsou zařazeny do normálních tříd, učí se v chodu od spolužáků, během hodin žákům s OMJ více pomáhá paní učitelka s překladem pomocí obrázků, při skupinové práci jim pomáhají spolužáci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14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A7EAC-D235-4716-87C7-88AD3343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Viděné metody výuky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4059B-692E-4470-B912-8EBF4C796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Klasické výukové metody – slovní, názorně - demonstrační</a:t>
            </a:r>
          </a:p>
          <a:p>
            <a:r>
              <a:rPr lang="cs-CZ" dirty="0"/>
              <a:t>Aktivizující metody – diskusní, řešení problémů, didaktické hry</a:t>
            </a:r>
          </a:p>
          <a:p>
            <a:r>
              <a:rPr lang="cs-CZ" dirty="0"/>
              <a:t>Komplexní metody – frontální výuka, skupinová a kooperativní výuka, individuální výuka, brainstorming, výuka dramatem, výuka doprovázená počítačem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99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AB714-D874-4358-9DBF-07B01FCE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co jsem se naučila využiji ve své praxi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7CE40-837C-4EB8-BCFB-FC321C38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Důraz na osobnostní a sociální rozvoj žáka</a:t>
            </a:r>
          </a:p>
          <a:p>
            <a:r>
              <a:rPr lang="cs-CZ" dirty="0"/>
              <a:t>Práce s žáky s OMJ – individuální pomoc s vysvětlováním neznámých pojmů</a:t>
            </a:r>
          </a:p>
          <a:p>
            <a:r>
              <a:rPr lang="cs-CZ" dirty="0"/>
              <a:t>Rozvoj skupinové práce s výměnou jednotlivých rolí – spolužáci pomáhají žákům s OMJ</a:t>
            </a:r>
          </a:p>
          <a:p>
            <a:r>
              <a:rPr lang="cs-CZ" dirty="0"/>
              <a:t>Posilovací cvičení žáků s OMJ</a:t>
            </a:r>
          </a:p>
          <a:p>
            <a:r>
              <a:rPr lang="cs-CZ" dirty="0"/>
              <a:t>Praktické ukázky - používání různých metod při výuce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5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0128E-9201-44D4-B76D-D51B9326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shrnutí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E83E5E-C79A-4961-895F-AB9BA41C5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Velký důraz na osobnostní a sociální rozvoj žáka</a:t>
            </a:r>
          </a:p>
          <a:p>
            <a:r>
              <a:rPr lang="cs-CZ" dirty="0"/>
              <a:t>Integrace žáků s OMJ do běžné výuky</a:t>
            </a:r>
          </a:p>
          <a:p>
            <a:r>
              <a:rPr lang="cs-CZ" dirty="0"/>
              <a:t>Názorná pomoc paní učitelky</a:t>
            </a:r>
          </a:p>
          <a:p>
            <a:r>
              <a:rPr lang="cs-CZ" dirty="0"/>
              <a:t>Pomoc spolužáků</a:t>
            </a:r>
          </a:p>
          <a:p>
            <a:r>
              <a:rPr lang="cs-CZ" dirty="0"/>
              <a:t>Střídání různých metod práce</a:t>
            </a:r>
          </a:p>
          <a:p>
            <a:r>
              <a:rPr lang="cs-CZ" dirty="0"/>
              <a:t>Zajímavé didaktické hry k procvičení učiva</a:t>
            </a:r>
          </a:p>
          <a:p>
            <a:r>
              <a:rPr lang="cs-CZ" dirty="0"/>
              <a:t>Rozvoj mých kompetencí pro práci s žáky s OMJ</a:t>
            </a:r>
          </a:p>
        </p:txBody>
      </p:sp>
    </p:spTree>
    <p:extLst>
      <p:ext uri="{BB962C8B-B14F-4D97-AF65-F5344CB8AC3E}">
        <p14:creationId xmlns:p14="http://schemas.microsoft.com/office/powerpoint/2010/main" val="333845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0A25A-E506-4D73-B878-517226B8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Fotky </a:t>
            </a:r>
            <a:br>
              <a:rPr lang="cs-CZ" b="1" dirty="0"/>
            </a:b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919" y="2137933"/>
            <a:ext cx="4195858" cy="3146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90" y="1613450"/>
            <a:ext cx="3146894" cy="41958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7762" y="2134978"/>
            <a:ext cx="4172226" cy="31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5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102CD-D004-4D37-A399-13FF715D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13" y="4635121"/>
            <a:ext cx="10515600" cy="1325563"/>
          </a:xfrm>
        </p:spPr>
        <p:txBody>
          <a:bodyPr/>
          <a:lstStyle/>
          <a:p>
            <a:r>
              <a:rPr lang="cs-CZ" dirty="0"/>
              <a:t>Děkujeme za pozornost </a:t>
            </a:r>
          </a:p>
        </p:txBody>
      </p:sp>
      <p:pic>
        <p:nvPicPr>
          <p:cNvPr id="3" name="Picture 2" descr="Publicita - penizeproprahu">
            <a:extLst>
              <a:ext uri="{FF2B5EF4-FFF2-40B4-BE49-F238E27FC236}">
                <a16:creationId xmlns:a16="http://schemas.microsoft.com/office/drawing/2014/main" id="{A0D894F8-F25A-4F84-9E53-B6ED6E9D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86" y="500375"/>
            <a:ext cx="4959628" cy="7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214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260</Words>
  <Application>Microsoft Office PowerPoint</Application>
  <PresentationFormat>Širokoúhlá obrazovka</PresentationFormat>
  <Paragraphs>32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ze stáže</vt:lpstr>
      <vt:lpstr>Základní charakteristika navštívené školy</vt:lpstr>
      <vt:lpstr>Viděné metody výuky </vt:lpstr>
      <vt:lpstr>Jak co jsem se naučila využiji ve své praxi </vt:lpstr>
      <vt:lpstr>Celkové shrnutí </vt:lpstr>
      <vt:lpstr>Fotky  </vt:lpstr>
      <vt:lpstr>Děkujeme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ze stáže</dc:title>
  <dc:creator>Bílý Radim</dc:creator>
  <cp:lastModifiedBy>Jana Jeřábková</cp:lastModifiedBy>
  <cp:revision>17</cp:revision>
  <dcterms:created xsi:type="dcterms:W3CDTF">2021-12-09T11:21:42Z</dcterms:created>
  <dcterms:modified xsi:type="dcterms:W3CDTF">2022-06-14T06:06:43Z</dcterms:modified>
</cp:coreProperties>
</file>